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/>
          <p:nvPr>
            <p:ph type="ctrTitle"/>
          </p:nvPr>
        </p:nvSpPr>
        <p:spPr>
          <a:xfrm>
            <a:off x="475014" y="2503487"/>
            <a:ext cx="4619500" cy="2246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295BD"/>
              </a:buClr>
              <a:buSzPts val="3200"/>
              <a:buFont typeface="Verdana"/>
              <a:buNone/>
              <a:defRPr sz="3200" cap="none">
                <a:solidFill>
                  <a:srgbClr val="4295B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475013" y="5118265"/>
            <a:ext cx="4619501" cy="110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75013" y="6356350"/>
            <a:ext cx="31063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727789" y="365125"/>
            <a:ext cx="10748864" cy="9691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253173" y="-2058727"/>
            <a:ext cx="3698097" cy="10748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727789" y="5628562"/>
            <a:ext cx="29764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872983" y="5628562"/>
            <a:ext cx="446469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500189" y="5628562"/>
            <a:ext cx="29764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519922" y="1570102"/>
            <a:ext cx="5149267" cy="27393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2075511" y="-982597"/>
            <a:ext cx="5149267" cy="784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725844" y="570320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926244" y="570320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722956" y="570320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41268" y="365125"/>
            <a:ext cx="1081941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41268" y="1825625"/>
            <a:ext cx="10819410" cy="3767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41268" y="57282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572821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717478" y="57282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8420" y="865080"/>
            <a:ext cx="10740326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5400"/>
              <a:buFont typeface="Verdana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8420" y="3882325"/>
            <a:ext cx="10740326" cy="1362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728420" y="5511692"/>
            <a:ext cx="2852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551169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5511692"/>
            <a:ext cx="2852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58678" y="365125"/>
            <a:ext cx="1080231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58678" y="1825625"/>
            <a:ext cx="5361122" cy="3846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199" y="1825625"/>
            <a:ext cx="5288797" cy="3846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58678" y="57938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02437" y="579386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717796" y="580731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43180" y="365125"/>
            <a:ext cx="1081910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43180" y="1681163"/>
            <a:ext cx="5354395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43180" y="2836189"/>
            <a:ext cx="5354395" cy="2705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2900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836189"/>
            <a:ext cx="5290088" cy="2705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5715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57150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719088" y="57150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98241" y="365125"/>
            <a:ext cx="1065555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98241" y="56201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562018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750559" y="562018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96686" y="5656554"/>
            <a:ext cx="288471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56565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5656554"/>
            <a:ext cx="288471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718458" y="457200"/>
            <a:ext cx="405356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3200"/>
              <a:buFont typeface="Verdan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346440" y="457201"/>
            <a:ext cx="6120881" cy="5215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718458" y="2276668"/>
            <a:ext cx="4053568" cy="33963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718457" y="5710334"/>
            <a:ext cx="297646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858985" y="5710334"/>
            <a:ext cx="44646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490857" y="5710334"/>
            <a:ext cx="297646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746482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3200"/>
              <a:buFont typeface="Verdan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457201"/>
            <a:ext cx="6262330" cy="5178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782249" y="2268733"/>
            <a:ext cx="3932237" cy="3366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746482" y="576680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5766803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702318" y="576680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701457" y="365125"/>
            <a:ext cx="1088511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2800"/>
              <a:buFont typeface="Verdana"/>
              <a:buNone/>
              <a:defRPr b="1" i="0" sz="2800" u="none" cap="none" strike="noStrike">
                <a:solidFill>
                  <a:srgbClr val="1E385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701458" y="1825625"/>
            <a:ext cx="10885116" cy="37359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701458" y="575699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038600" y="575699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8610599" y="5756990"/>
            <a:ext cx="297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295BD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475014" y="2779414"/>
            <a:ext cx="4619500" cy="19707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295BD"/>
              </a:buClr>
              <a:buSzPts val="3200"/>
              <a:buFont typeface="Verdana"/>
              <a:buNone/>
            </a:pPr>
            <a:r>
              <a:rPr lang="en-US"/>
              <a:t>Lorem Ipsum Dolor Sit Amet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475013" y="5118265"/>
            <a:ext cx="4619501" cy="110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/>
              <a:t>By John Smith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41268" y="365125"/>
            <a:ext cx="1081941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2800"/>
              <a:buFont typeface="Verdana"/>
              <a:buNone/>
            </a:pPr>
            <a:r>
              <a:rPr lang="en-US"/>
              <a:t>LOREM IPSUM DOLOR SIT </a:t>
            </a:r>
            <a:r>
              <a:rPr lang="en-US"/>
              <a:t>AMET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641268" y="1825625"/>
            <a:ext cx="10957173" cy="3767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Lorem ipsum dolor sit amet, consectetuer adipiscing elit, sed diam nonummy nibh euismod tincidunt ut laoreet dolore magna aliquam erat volutpat. 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Ut wisi enim ad minim veniam, quis nostrud exerci tation ullamcorper suscipit lobortis nisl ut aliquip ex ea commodo consequat.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641268" y="365125"/>
            <a:ext cx="1081941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385A"/>
              </a:buClr>
              <a:buSzPts val="28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641268" y="1825625"/>
            <a:ext cx="10819410" cy="3767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